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1AB6-A818-40E3-B067-6B088D1CD64D}" type="datetimeFigureOut">
              <a:rPr lang="es-CO" smtClean="0"/>
              <a:t>13/07/2010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255E-8566-4CCC-9F7E-2A5B8801DB96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0" y="1643050"/>
            <a:ext cx="9144000" cy="521495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29289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11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TIC</a:t>
            </a:r>
            <a:endParaRPr lang="es-ES" sz="1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000364" y="226105"/>
            <a:ext cx="35719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TECNOLOGÍA DE LA 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INFORMACIÓN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LA COMUNICACIÓN</a:t>
            </a:r>
            <a:endParaRPr lang="es-E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Alumnos</dc:creator>
  <cp:lastModifiedBy>Alumnos</cp:lastModifiedBy>
  <cp:revision>8</cp:revision>
  <dcterms:created xsi:type="dcterms:W3CDTF">2010-07-13T22:15:31Z</dcterms:created>
  <dcterms:modified xsi:type="dcterms:W3CDTF">2010-07-13T23:34:34Z</dcterms:modified>
</cp:coreProperties>
</file>