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158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65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32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518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43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7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42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407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54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1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xmlns:mc="http://schemas.openxmlformats.org/markup-compatibility/2006" xmlns:a14="http://schemas.microsoft.com/office/drawing/2010/main" val="FFFFFF" mc:Ignorable=""/>
            </a:gs>
            <a:gs pos="7001">
              <a:srgbClr xmlns:mc="http://schemas.openxmlformats.org/markup-compatibility/2006" xmlns:a14="http://schemas.microsoft.com/office/drawing/2010/main" val="E6E6E6" mc:Ignorable=""/>
            </a:gs>
            <a:gs pos="32001">
              <a:srgbClr xmlns:mc="http://schemas.openxmlformats.org/markup-compatibility/2006" xmlns:a14="http://schemas.microsoft.com/office/drawing/2010/main" val="7D8496" mc:Ignorable=""/>
            </a:gs>
            <a:gs pos="47000">
              <a:srgbClr xmlns:mc="http://schemas.openxmlformats.org/markup-compatibility/2006" xmlns:a14="http://schemas.microsoft.com/office/drawing/2010/main" val="E6E6E6" mc:Ignorable=""/>
            </a:gs>
            <a:gs pos="85001">
              <a:srgbClr xmlns:mc="http://schemas.openxmlformats.org/markup-compatibility/2006" xmlns:a14="http://schemas.microsoft.com/office/drawing/2010/main" val="7D8496" mc:Ignorable=""/>
            </a:gs>
            <a:gs pos="100000">
              <a:srgbClr xmlns:mc="http://schemas.openxmlformats.org/markup-compatibility/2006" xmlns:a14="http://schemas.microsoft.com/office/drawing/2010/main" val="E6E6E6" mc:Ignorable="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B719C-A652-423D-8F25-25EAA999C98F}" type="datetimeFigureOut">
              <a:rPr lang="es-CO" smtClean="0"/>
              <a:t>10/08/2010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9E79-AE43-4586-A8D5-659F633624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306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ncuestafacil.com/RespWeb/Cuestionarios.aspx?EID=93289&amp;PGND=1&amp;MSJ=NO#Inici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Imagen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8" t="46032" r="28935" b="30953"/>
          <a:stretch/>
        </p:blipFill>
        <p:spPr bwMode="auto">
          <a:xfrm>
            <a:off x="-28880" y="1628800"/>
            <a:ext cx="912494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84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Imagen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40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Arenas</dc:creator>
  <cp:lastModifiedBy>Alex Arenas</cp:lastModifiedBy>
  <cp:revision>1</cp:revision>
  <dcterms:created xsi:type="dcterms:W3CDTF">2010-08-11T03:49:13Z</dcterms:created>
  <dcterms:modified xsi:type="dcterms:W3CDTF">2010-08-11T03:57:49Z</dcterms:modified>
</cp:coreProperties>
</file>