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68093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312479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133756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369573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65169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217972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14442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1541862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166538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3871882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595009-38CC-45DB-8BF5-6733922D2ABF}" type="datetimeFigureOut">
              <a:rPr lang="es-CO" smtClean="0"/>
              <a:t>08/08/2010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C1E2DE3-C59C-4AC5-99D0-E957EC993AA0}" type="slidenum">
              <a:rPr lang="es-CO" smtClean="0"/>
              <a:t>‹Nº›</a:t>
            </a:fld>
            <a:endParaRPr lang="es-CO"/>
          </a:p>
        </p:txBody>
      </p:sp>
    </p:spTree>
    <p:extLst>
      <p:ext uri="{BB962C8B-B14F-4D97-AF65-F5344CB8AC3E}">
        <p14:creationId xmlns:p14="http://schemas.microsoft.com/office/powerpoint/2010/main" val="310672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95009-38CC-45DB-8BF5-6733922D2ABF}" type="datetimeFigureOut">
              <a:rPr lang="es-CO" smtClean="0"/>
              <a:t>08/08/2010</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E2DE3-C59C-4AC5-99D0-E957EC993AA0}" type="slidenum">
              <a:rPr lang="es-CO" smtClean="0"/>
              <a:t>‹Nº›</a:t>
            </a:fld>
            <a:endParaRPr lang="es-CO"/>
          </a:p>
        </p:txBody>
      </p:sp>
    </p:spTree>
    <p:extLst>
      <p:ext uri="{BB962C8B-B14F-4D97-AF65-F5344CB8AC3E}">
        <p14:creationId xmlns:p14="http://schemas.microsoft.com/office/powerpoint/2010/main" val="2348615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smtClean="0">
                <a:solidFill>
                  <a:srgbClr xmlns:mc="http://schemas.openxmlformats.org/markup-compatibility/2006" xmlns:a14="http://schemas.microsoft.com/office/drawing/2010/main" val="FF0000" mc:Ignorable=""/>
                </a:solidFill>
              </a:rPr>
              <a:t>MEDIDA DE TENDENCIA CENTRAL</a:t>
            </a:r>
            <a:br>
              <a:rPr lang="es-CO" dirty="0" smtClean="0">
                <a:solidFill>
                  <a:srgbClr xmlns:mc="http://schemas.openxmlformats.org/markup-compatibility/2006" xmlns:a14="http://schemas.microsoft.com/office/drawing/2010/main" val="FF0000" mc:Ignorable=""/>
                </a:solidFill>
              </a:rPr>
            </a:br>
            <a:r>
              <a:rPr lang="es-CO" dirty="0" smtClean="0">
                <a:solidFill>
                  <a:srgbClr xmlns:mc="http://schemas.openxmlformats.org/markup-compatibility/2006" xmlns:a14="http://schemas.microsoft.com/office/drawing/2010/main" val="FF0000" mc:Ignorable=""/>
                </a:solidFill>
              </a:rPr>
              <a:t>MODA</a:t>
            </a:r>
            <a:endParaRPr lang="es-CO" dirty="0">
              <a:solidFill>
                <a:srgbClr xmlns:mc="http://schemas.openxmlformats.org/markup-compatibility/2006" xmlns:a14="http://schemas.microsoft.com/office/drawing/2010/main" val="FF0000" mc:Ignorable=""/>
              </a:solidFill>
            </a:endParaRPr>
          </a:p>
        </p:txBody>
      </p:sp>
      <p:sp>
        <p:nvSpPr>
          <p:cNvPr id="3" name="2 Subtítulo"/>
          <p:cNvSpPr>
            <a:spLocks noGrp="1"/>
          </p:cNvSpPr>
          <p:nvPr>
            <p:ph type="subTitle" idx="1"/>
          </p:nvPr>
        </p:nvSpPr>
        <p:spPr/>
        <p:txBody>
          <a:bodyPr/>
          <a:lstStyle/>
          <a:p>
            <a:r>
              <a:rPr lang="es-CO" dirty="0" smtClean="0">
                <a:solidFill>
                  <a:schemeClr val="tx1"/>
                </a:solidFill>
              </a:rPr>
              <a:t>PROF. ALEXANDER ARENAS Q.</a:t>
            </a:r>
            <a:endParaRPr lang="es-CO" dirty="0">
              <a:solidFill>
                <a:schemeClr val="tx1"/>
              </a:solidFill>
            </a:endParaRPr>
          </a:p>
        </p:txBody>
      </p:sp>
    </p:spTree>
    <p:extLst>
      <p:ext uri="{BB962C8B-B14F-4D97-AF65-F5344CB8AC3E}">
        <p14:creationId xmlns:p14="http://schemas.microsoft.com/office/powerpoint/2010/main" val="26248604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txBody>
          <a:bodyPr>
            <a:normAutofit/>
          </a:bodyPr>
          <a:lstStyle/>
          <a:p>
            <a:pPr algn="l"/>
            <a:r>
              <a:rPr lang="es-CO" sz="2400" dirty="0"/>
              <a:t>CREAR UNA TABLA PARA ORGANIZAR LOS DATOS, CONSTRUIR UN HISTOGRAMA Y HALLAR LA </a:t>
            </a:r>
            <a:r>
              <a:rPr lang="es-CO" sz="2400" dirty="0" smtClean="0"/>
              <a:t>MODA</a:t>
            </a:r>
            <a:br>
              <a:rPr lang="es-CO" sz="2400" dirty="0" smtClean="0"/>
            </a:br>
            <a:r>
              <a:rPr lang="es-CO" sz="2400" dirty="0"/>
              <a:t> </a:t>
            </a:r>
            <a:br>
              <a:rPr lang="es-CO" sz="2400" dirty="0"/>
            </a:br>
            <a:r>
              <a:rPr lang="es-CO" sz="2400" b="1" dirty="0" smtClean="0"/>
              <a:t>1.  El </a:t>
            </a:r>
            <a:r>
              <a:rPr lang="es-CO" sz="2400" b="1" dirty="0"/>
              <a:t>número de estrellas de los hoteles de una ciudad viene dado por la siguiente serie:</a:t>
            </a:r>
            <a:br>
              <a:rPr lang="es-CO" sz="2400" b="1" dirty="0"/>
            </a:br>
            <a:r>
              <a:rPr lang="es-CO" sz="2400" dirty="0"/>
              <a:t>3, 3, 4, 3, 4, 3, 1, 3, 4, 3, 3, 3, 2, 1, 3, 3, 3, 2, 3, 2, 2, 3, 3, 3, 2, 2, 2, 2, 2, 3, 2, 1, 1, 1, 2, 2, 4, 1. </a:t>
            </a:r>
            <a:br>
              <a:rPr lang="es-CO" sz="2400" dirty="0"/>
            </a:br>
            <a:r>
              <a:rPr lang="es-CO" sz="2400" b="1" dirty="0"/>
              <a:t> </a:t>
            </a:r>
            <a:r>
              <a:rPr lang="es-CO" sz="2400" dirty="0"/>
              <a:t/>
            </a:r>
            <a:br>
              <a:rPr lang="es-CO" sz="2400" dirty="0"/>
            </a:br>
            <a:r>
              <a:rPr lang="es-CO" sz="2400" b="1" dirty="0" smtClean="0"/>
              <a:t>2.  Las </a:t>
            </a:r>
            <a:r>
              <a:rPr lang="es-CO" sz="2400" b="1" dirty="0"/>
              <a:t>calificaciones de 50 alumnos en Matemáticas han sido las siguientes:</a:t>
            </a:r>
            <a:br>
              <a:rPr lang="es-CO" sz="2400" b="1" dirty="0"/>
            </a:br>
            <a:r>
              <a:rPr lang="es-CO" sz="2400" dirty="0"/>
              <a:t>5, 2, 4, 9, 7, 4, 5, 6, 5, 7, 7, 5, 5, 2, 10, 5, 6, 5, 4, 5, 8, 8, 4, 0, 8, 4, 8, 6, 6, 3, 6, 7, 6, 6, 7, 6, 7, 3, 5, 6, 9, 6, 1, 4, 6, 3, 5, 5, 6, 7.</a:t>
            </a:r>
            <a:br>
              <a:rPr lang="es-CO" sz="2400" dirty="0"/>
            </a:br>
            <a:r>
              <a:rPr lang="es-CO" sz="2400" dirty="0"/>
              <a:t> </a:t>
            </a:r>
            <a:br>
              <a:rPr lang="es-CO" sz="2400" dirty="0"/>
            </a:br>
            <a:r>
              <a:rPr lang="es-CO" sz="2400" b="1" dirty="0" smtClean="0"/>
              <a:t>3.  Los </a:t>
            </a:r>
            <a:r>
              <a:rPr lang="es-CO" sz="2400" b="1" dirty="0"/>
              <a:t>40 alumnos de una clase han obtenido las siguientes puntuaciones, sobre 50, en un examen de Física.</a:t>
            </a:r>
            <a:br>
              <a:rPr lang="es-CO" sz="2400" b="1" dirty="0"/>
            </a:br>
            <a:r>
              <a:rPr lang="es-CO" sz="2400" dirty="0"/>
              <a:t>3, 15, 24, 28, 33, 35, 38, 42, 23, 38, 36, 34, 29, 25, 17, 7, 34, 36, 39, 44, 31, 26, 20, 11, 13, 22, 27, 47, 39, 37, 34, 32, 35, 28, 38, 41, 48, 15, 32, 13</a:t>
            </a:r>
            <a:r>
              <a:rPr lang="es-CO" sz="2400" dirty="0" smtClean="0"/>
              <a:t>.</a:t>
            </a:r>
            <a:endParaRPr lang="es-CO" sz="2400" dirty="0"/>
          </a:p>
        </p:txBody>
      </p:sp>
    </p:spTree>
    <p:extLst>
      <p:ext uri="{BB962C8B-B14F-4D97-AF65-F5344CB8AC3E}">
        <p14:creationId xmlns:p14="http://schemas.microsoft.com/office/powerpoint/2010/main" val="10529116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25</Words>
  <Application>Microsoft Office PowerPoint</Application>
  <PresentationFormat>Presentación en pantalla (4:3)</PresentationFormat>
  <Paragraphs>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MEDIDA DE TENDENCIA CENTRAL MODA</vt:lpstr>
      <vt:lpstr>CREAR UNA TABLA PARA ORGANIZAR LOS DATOS, CONSTRUIR UN HISTOGRAMA Y HALLAR LA MODA   1.  El número de estrellas de los hoteles de una ciudad viene dado por la siguiente serie: 3, 3, 4, 3, 4, 3, 1, 3, 4, 3, 3, 3, 2, 1, 3, 3, 3, 2, 3, 2, 2, 3, 3, 3, 2, 2, 2, 2, 2, 3, 2, 1, 1, 1, 2, 2, 4, 1.    2.  Las calificaciones de 50 alumnos en Matemáticas han sido las siguientes: 5, 2, 4, 9, 7, 4, 5, 6, 5, 7, 7, 5, 5, 2, 10, 5, 6, 5, 4, 5, 8, 8, 4, 0, 8, 4, 8, 6, 6, 3, 6, 7, 6, 6, 7, 6, 7, 3, 5, 6, 9, 6, 1, 4, 6, 3, 5, 5, 6, 7.   3.  Los 40 alumnos de una clase han obtenido las siguientes puntuaciones, sobre 50, en un examen de Física. 3, 15, 24, 28, 33, 35, 38, 42, 23, 38, 36, 34, 29, 25, 17, 7, 34, 36, 39, 44, 31, 26, 20, 11, 13, 22, 27, 47, 39, 37, 34, 32, 35, 28, 38, 41, 48, 15, 32, 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MEDIDA DE TENDENCIA CENTRAL MODA</dc:title>
  <dc:creator>Alex Arenas</dc:creator>
  <cp:lastModifiedBy>Alex Arenas</cp:lastModifiedBy>
  <cp:revision>1</cp:revision>
  <dcterms:created xsi:type="dcterms:W3CDTF">2010-08-09T01:08:54Z</dcterms:created>
  <dcterms:modified xsi:type="dcterms:W3CDTF">2010-08-09T01:13:45Z</dcterms:modified>
</cp:coreProperties>
</file>