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36C6C-F31B-4FC4-A730-F0CB49AD49ED}" type="datetimeFigureOut">
              <a:rPr lang="es-CO" smtClean="0"/>
              <a:t>12/05/2011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9616-EEA5-4712-BE1B-4E3B8FA7644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11960" y="260648"/>
            <a:ext cx="4932040" cy="6336704"/>
          </a:xfrm>
        </p:spPr>
        <p:txBody>
          <a:bodyPr>
            <a:normAutofit/>
          </a:bodyPr>
          <a:lstStyle/>
          <a:p>
            <a:r>
              <a:rPr lang="es-CO" sz="3600" dirty="0" smtClean="0"/>
              <a:t>PRODUCTOS NOTABLES</a:t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r>
              <a:rPr lang="es-CO" sz="3600" dirty="0" smtClean="0"/>
              <a:t>CUBO DE UN BINOMIO</a:t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r>
              <a:rPr lang="es-CO" sz="3600" dirty="0" smtClean="0"/>
              <a:t>Prof. Alexander Arenas Q.</a:t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r>
              <a:rPr lang="es-CO" sz="3600" dirty="0" smtClean="0"/>
              <a:t>Escribe la respuesta correcta:</a:t>
            </a:r>
            <a:endParaRPr lang="es-CO" sz="3600" dirty="0"/>
          </a:p>
        </p:txBody>
      </p:sp>
      <p:pic>
        <p:nvPicPr>
          <p:cNvPr id="1026" name="Picture 2" descr="C:\Users\Alex Arenas\Pictures\algebra de bal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283968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Bisel"/>
          <p:cNvSpPr/>
          <p:nvPr/>
        </p:nvSpPr>
        <p:spPr>
          <a:xfrm>
            <a:off x="5940152" y="7200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Bisel"/>
          <p:cNvSpPr/>
          <p:nvPr/>
        </p:nvSpPr>
        <p:spPr>
          <a:xfrm>
            <a:off x="5940152" y="648072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Bisel"/>
          <p:cNvSpPr/>
          <p:nvPr/>
        </p:nvSpPr>
        <p:spPr>
          <a:xfrm>
            <a:off x="5940152" y="1296144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Bisel"/>
          <p:cNvSpPr/>
          <p:nvPr/>
        </p:nvSpPr>
        <p:spPr>
          <a:xfrm>
            <a:off x="5940152" y="187220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Bisel"/>
          <p:cNvSpPr/>
          <p:nvPr/>
        </p:nvSpPr>
        <p:spPr>
          <a:xfrm>
            <a:off x="5940152" y="2564904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Bisel"/>
          <p:cNvSpPr/>
          <p:nvPr/>
        </p:nvSpPr>
        <p:spPr>
          <a:xfrm>
            <a:off x="5940152" y="314096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Bisel"/>
          <p:cNvSpPr/>
          <p:nvPr/>
        </p:nvSpPr>
        <p:spPr>
          <a:xfrm>
            <a:off x="5940152" y="3789040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Bisel"/>
          <p:cNvSpPr/>
          <p:nvPr/>
        </p:nvSpPr>
        <p:spPr>
          <a:xfrm>
            <a:off x="5940152" y="4437112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Bisel"/>
          <p:cNvSpPr/>
          <p:nvPr/>
        </p:nvSpPr>
        <p:spPr>
          <a:xfrm>
            <a:off x="5940152" y="5085184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Bisel"/>
          <p:cNvSpPr/>
          <p:nvPr/>
        </p:nvSpPr>
        <p:spPr>
          <a:xfrm>
            <a:off x="5940152" y="5733256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Bisel"/>
          <p:cNvSpPr/>
          <p:nvPr/>
        </p:nvSpPr>
        <p:spPr>
          <a:xfrm>
            <a:off x="5940152" y="6309320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Bisel"/>
          <p:cNvSpPr/>
          <p:nvPr/>
        </p:nvSpPr>
        <p:spPr>
          <a:xfrm>
            <a:off x="5940152" y="7200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Bisel"/>
          <p:cNvSpPr/>
          <p:nvPr/>
        </p:nvSpPr>
        <p:spPr>
          <a:xfrm>
            <a:off x="5940152" y="648072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Bisel"/>
          <p:cNvSpPr/>
          <p:nvPr/>
        </p:nvSpPr>
        <p:spPr>
          <a:xfrm>
            <a:off x="5940152" y="1196752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Bisel"/>
          <p:cNvSpPr/>
          <p:nvPr/>
        </p:nvSpPr>
        <p:spPr>
          <a:xfrm>
            <a:off x="5940152" y="1772816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Bisel"/>
          <p:cNvSpPr/>
          <p:nvPr/>
        </p:nvSpPr>
        <p:spPr>
          <a:xfrm>
            <a:off x="5940152" y="2348880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Bisel"/>
          <p:cNvSpPr/>
          <p:nvPr/>
        </p:nvSpPr>
        <p:spPr>
          <a:xfrm>
            <a:off x="5940152" y="2924944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Bisel"/>
          <p:cNvSpPr/>
          <p:nvPr/>
        </p:nvSpPr>
        <p:spPr>
          <a:xfrm>
            <a:off x="5940152" y="350100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Bisel"/>
          <p:cNvSpPr/>
          <p:nvPr/>
        </p:nvSpPr>
        <p:spPr>
          <a:xfrm>
            <a:off x="5940152" y="4077072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Bisel"/>
          <p:cNvSpPr/>
          <p:nvPr/>
        </p:nvSpPr>
        <p:spPr>
          <a:xfrm>
            <a:off x="5940152" y="4725144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Bisel"/>
          <p:cNvSpPr/>
          <p:nvPr/>
        </p:nvSpPr>
        <p:spPr>
          <a:xfrm>
            <a:off x="5940152" y="530120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Bisel"/>
          <p:cNvSpPr/>
          <p:nvPr/>
        </p:nvSpPr>
        <p:spPr>
          <a:xfrm>
            <a:off x="5940152" y="6408712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Bisel"/>
          <p:cNvSpPr/>
          <p:nvPr/>
        </p:nvSpPr>
        <p:spPr>
          <a:xfrm>
            <a:off x="5940152" y="5832648"/>
            <a:ext cx="3203848" cy="4766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PRODUCTOS NOTABLES   CUBO DE UN BINOMIO   Prof. Alexander Arenas Q.   Escribe la respuesta correcta: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 NOTABLES   CUBO DE UN BINOMIO   Prof. Alexander Arenas Q.   Escribe la respuesta correcta:</dc:title>
  <dc:creator>Alex Arenas</dc:creator>
  <cp:lastModifiedBy>Alex Arenas</cp:lastModifiedBy>
  <cp:revision>4</cp:revision>
  <dcterms:created xsi:type="dcterms:W3CDTF">2011-05-12T23:06:15Z</dcterms:created>
  <dcterms:modified xsi:type="dcterms:W3CDTF">2011-05-13T00:18:09Z</dcterms:modified>
</cp:coreProperties>
</file>